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>
        <p:scale>
          <a:sx n="66" d="100"/>
          <a:sy n="66" d="100"/>
        </p:scale>
        <p:origin x="206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2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56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070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23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9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44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6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23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122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73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4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5FBF85B-39CA-4D24-A6D6-20F3AFB10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" y="-1"/>
            <a:ext cx="7558549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1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0EBDEDE-EB47-43A7-BCF0-1F99004A90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59054"/>
            <a:ext cx="7559675" cy="1057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708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　純子</dc:creator>
  <cp:lastModifiedBy>安達　純子</cp:lastModifiedBy>
  <cp:revision>26</cp:revision>
  <dcterms:created xsi:type="dcterms:W3CDTF">2019-05-28T04:24:25Z</dcterms:created>
  <dcterms:modified xsi:type="dcterms:W3CDTF">2019-06-03T01:40:22Z</dcterms:modified>
</cp:coreProperties>
</file>